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0"/>
  </p:notesMasterIdLst>
  <p:sldIdLst>
    <p:sldId id="446" r:id="rId2"/>
    <p:sldId id="428" r:id="rId3"/>
    <p:sldId id="453" r:id="rId4"/>
    <p:sldId id="429" r:id="rId5"/>
    <p:sldId id="444" r:id="rId6"/>
    <p:sldId id="460" r:id="rId7"/>
    <p:sldId id="462" r:id="rId8"/>
    <p:sldId id="430" r:id="rId9"/>
    <p:sldId id="461" r:id="rId10"/>
    <p:sldId id="442" r:id="rId11"/>
    <p:sldId id="443" r:id="rId12"/>
    <p:sldId id="454" r:id="rId13"/>
    <p:sldId id="455" r:id="rId14"/>
    <p:sldId id="456" r:id="rId15"/>
    <p:sldId id="457" r:id="rId16"/>
    <p:sldId id="458" r:id="rId17"/>
    <p:sldId id="459" r:id="rId18"/>
    <p:sldId id="463" r:id="rId19"/>
    <p:sldId id="464" r:id="rId20"/>
    <p:sldId id="465" r:id="rId21"/>
    <p:sldId id="431" r:id="rId22"/>
    <p:sldId id="432" r:id="rId23"/>
    <p:sldId id="433" r:id="rId24"/>
    <p:sldId id="434" r:id="rId25"/>
    <p:sldId id="435" r:id="rId26"/>
    <p:sldId id="468" r:id="rId27"/>
    <p:sldId id="469" r:id="rId28"/>
    <p:sldId id="470" r:id="rId29"/>
    <p:sldId id="436" r:id="rId30"/>
    <p:sldId id="437" r:id="rId31"/>
    <p:sldId id="438" r:id="rId32"/>
    <p:sldId id="439" r:id="rId33"/>
    <p:sldId id="445" r:id="rId34"/>
    <p:sldId id="440" r:id="rId35"/>
    <p:sldId id="441" r:id="rId36"/>
    <p:sldId id="450" r:id="rId37"/>
    <p:sldId id="466" r:id="rId38"/>
    <p:sldId id="467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-109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FC4"/>
    <a:srgbClr val="27D8F3"/>
    <a:srgbClr val="DAE87F"/>
    <a:srgbClr val="C7B98B"/>
    <a:srgbClr val="FF3399"/>
    <a:srgbClr val="BDE836"/>
    <a:srgbClr val="FFDB65"/>
    <a:srgbClr val="FFB841"/>
    <a:srgbClr val="948A67"/>
    <a:srgbClr val="FF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20" autoAdjust="0"/>
  </p:normalViewPr>
  <p:slideViewPr>
    <p:cSldViewPr snapToGrid="0" snapToObjects="1">
      <p:cViewPr varScale="1">
        <p:scale>
          <a:sx n="87" d="100"/>
          <a:sy n="87" d="100"/>
        </p:scale>
        <p:origin x="11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13233-340E-4200-8B85-22A9353694B4}" type="datetimeFigureOut">
              <a:rPr lang="en-IN" smtClean="0"/>
              <a:pPr/>
              <a:t>26-12-2023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8A62-AA3D-4088-896B-6E7DECD235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18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5C72E2-E7BF-4EDA-9A70-9FF52DDBD40F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6A75-ABD6-4562-8AE9-F96A5DAD33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8C4E5-B72F-4965-8B08-1055174CCCCE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87D4-0983-423B-889E-8D75B00A3E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9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5F462-D764-4AE6-850E-E1135BA7EB9E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60EF8-CF63-4890-9679-E68AB43529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8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E33A3-3BD2-498D-998C-953EB9E72C84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6D638-DC63-492C-8E3C-B95A99557C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2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C45CC-B078-449E-BFBE-11B3D16D75BA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3920-104D-4CEF-A98B-CB6B17D37C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17874-B05B-48BA-BC4C-2F715D555F7D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7204C-2E84-4EDE-9619-E3C10C6ED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6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C6176-EB96-45A0-921A-A2C81E95B52E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D554F-F220-4BDF-8728-46819A66FF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1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E6FB5-B1D0-4EC9-B08F-420F445A1D74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712B4-0FCD-410E-891B-48A7C8522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7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D1AD2-6FED-4DD7-8D85-3C69CC956872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04A4B-FC81-4580-9EC4-C47B59924F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7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E3ACC-4A74-45B5-9917-3E8A69448AF6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1FDAB-5819-49D7-B0EF-654741BCCD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5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33D70-9CA9-42DB-8701-FC0ADE9B86BF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4F1C7-317C-452E-863E-E5309F0D52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DC957-6055-4BB2-A2D2-11ABEAB795C5}" type="datetime1">
              <a:rPr lang="en-US" smtClean="0"/>
              <a:pPr>
                <a:defRPr/>
              </a:pPr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CCB2C3-E3D8-4E7F-A529-0E35C19D3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620713"/>
            <a:ext cx="54721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6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203" y="-100208"/>
            <a:ext cx="9482203" cy="71899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62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056" y="584881"/>
            <a:ext cx="6849291" cy="6136594"/>
          </a:xfrm>
        </p:spPr>
      </p:pic>
    </p:spTree>
    <p:extLst>
      <p:ext uri="{BB962C8B-B14F-4D97-AF65-F5344CB8AC3E}">
        <p14:creationId xmlns:p14="http://schemas.microsoft.com/office/powerpoint/2010/main" val="31841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44" y="426720"/>
            <a:ext cx="8569234" cy="643128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63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91" y="755469"/>
            <a:ext cx="7666445" cy="57498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80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43" y="426720"/>
            <a:ext cx="7599257" cy="56994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76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61" y="418011"/>
            <a:ext cx="8495001" cy="63712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45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836023"/>
            <a:ext cx="8094616" cy="56344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4470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93" y="274638"/>
            <a:ext cx="7406429" cy="5851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882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97" y="3152502"/>
            <a:ext cx="4603509" cy="34526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341676"/>
            <a:ext cx="42672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87" y="-202475"/>
            <a:ext cx="4885508" cy="36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4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45463" y="365416"/>
            <a:ext cx="6034616" cy="63123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04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0" y="357166"/>
            <a:ext cx="9144000" cy="1524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anchor="ctr" anchorCtr="0"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Zar" pitchFamily="2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64E4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C4D76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a-IR" sz="4800" b="1" dirty="0" smtClean="0"/>
              <a:t>مرکز رشد فناوری سلامت</a:t>
            </a:r>
          </a:p>
          <a:p>
            <a:pPr algn="ctr">
              <a:buNone/>
            </a:pPr>
            <a:r>
              <a:rPr lang="fa-IR" sz="4800" b="1" dirty="0" smtClean="0"/>
              <a:t>دانشگاه علوم پزشکی جهرم </a:t>
            </a:r>
            <a:endParaRPr lang="en-US" sz="4800" b="1" dirty="0"/>
          </a:p>
        </p:txBody>
      </p:sp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28802"/>
            <a:ext cx="628654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6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66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142984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B Nazanin" pitchFamily="2" charset="-78"/>
              </a:rPr>
              <a:t>شرکتهای تحت پوشش مرکز رشد فناوری سلامت </a:t>
            </a:r>
            <a:endParaRPr lang="fa-I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1500174"/>
          <a:ext cx="9144002" cy="6619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0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3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1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544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نام شرکت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ایده محوری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حوزه فعالیت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مرحله</a:t>
                      </a:r>
                      <a:r>
                        <a:rPr lang="fa-IR" baseline="0" dirty="0" smtClean="0"/>
                        <a:t> رشد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01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شرکت تعاونی</a:t>
                      </a:r>
                      <a:r>
                        <a:rPr lang="fa-IR" baseline="0" dirty="0" smtClean="0"/>
                        <a:t> دانش بنیان نادر طب گستران جنوب</a:t>
                      </a:r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تولید ترالی پانسمان و شستشوی اتوماتیک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تجهیزات پزشکی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تولید </a:t>
                      </a:r>
                      <a:r>
                        <a:rPr lang="fa-IR" baseline="0" dirty="0" smtClean="0"/>
                        <a:t> صنعتی 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1942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شرکت تعاونی دانش بنیان آماج طب</a:t>
                      </a:r>
                      <a:r>
                        <a:rPr lang="fa-IR" baseline="0" dirty="0" smtClean="0"/>
                        <a:t> پارس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تولید تخت و</a:t>
                      </a:r>
                      <a:r>
                        <a:rPr lang="fa-IR" baseline="0" dirty="0" smtClean="0"/>
                        <a:t> میز  اتاق عمل با قابلیت استفاده از دستگاه سی آرم و رادیولوژی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تجهیزات پزشکی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تولید نیمه صنعتی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871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شرکت تعاونی ایده</a:t>
                      </a:r>
                      <a:r>
                        <a:rPr lang="fa-IR" baseline="0" dirty="0" smtClean="0"/>
                        <a:t> پردازان  سبز جنوب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دستگاه رنگ آمیزی کننده اسلاید های آزمایشگاهی ( پاتولوژی ، سیتولوژی و میکروبیولوژی ) با فناوری ظروف متحرک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تجهیزات پزشکی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مرحله پایلوت – اتمام</a:t>
                      </a:r>
                      <a:r>
                        <a:rPr lang="fa-IR" baseline="0" dirty="0" smtClean="0"/>
                        <a:t> ساخت نمونه آزمایشگاهی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871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شرکت مهدا طب آسیا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دستگاه الکترومکانیکی هشداردهنده و مسدود کننده لوله سرم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تجهیزات پزشکی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مرحله پایلوت – اتمام</a:t>
                      </a:r>
                      <a:r>
                        <a:rPr lang="fa-IR" baseline="0" dirty="0" smtClean="0"/>
                        <a:t> ساخت نمونه آزمایشگاهی</a:t>
                      </a:r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6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B Nazanin" pitchFamily="2" charset="-78"/>
              </a:rPr>
              <a:t>شرکتهای تحت پوشش مرکز رشد فناوری سلامت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" y="1500174"/>
          <a:ext cx="9144000" cy="55350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3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371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نام شرکت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ایده محوری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حوزه فعالیت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1122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شرکت دیبا</a:t>
                      </a:r>
                      <a:r>
                        <a:rPr lang="fa-IR" baseline="0" dirty="0" smtClean="0"/>
                        <a:t> گستر  ( سهامی خاص )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هوشمندسازی مراکز درمانی و بیمارستانی - بیمارستان هوشمند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فناوری اطلاعات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947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شرکت</a:t>
                      </a:r>
                      <a:r>
                        <a:rPr lang="fa-IR" baseline="0" dirty="0" smtClean="0"/>
                        <a:t> تیز هوش رایان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پیاده سازی استانداردهای امنیتی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ISMS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فناوری</a:t>
                      </a:r>
                      <a:r>
                        <a:rPr lang="fa-IR" baseline="0" dirty="0" smtClean="0"/>
                        <a:t> اطلاعات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438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شرکت</a:t>
                      </a:r>
                      <a:r>
                        <a:rPr lang="fa-IR" baseline="0" dirty="0" smtClean="0"/>
                        <a:t> کشت و صنعت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r>
                        <a:rPr lang="fa-IR" dirty="0" smtClean="0"/>
                        <a:t>فراوده</a:t>
                      </a:r>
                      <a:r>
                        <a:rPr lang="fa-IR" baseline="0" dirty="0" smtClean="0"/>
                        <a:t> های دارویی و گیاهی با استفاده از زالو و کرم خاکی </a:t>
                      </a:r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طب سنتی و گیاهان دارویی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357298"/>
          </a:xfrm>
        </p:spPr>
        <p:txBody>
          <a:bodyPr>
            <a:no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B Nazanin" pitchFamily="2" charset="-78"/>
              </a:rPr>
              <a:t>شرکتهای در حال ثبت مرکز رشد فناوری سلامت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202825"/>
              </p:ext>
            </p:extLst>
          </p:nvPr>
        </p:nvGraphicFramePr>
        <p:xfrm>
          <a:off x="0" y="1714488"/>
          <a:ext cx="9143999" cy="51149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3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4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6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5054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ردیف</a:t>
                      </a:r>
                      <a:r>
                        <a:rPr lang="fa-IR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نام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ایده محوری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حوزه فعالیت 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529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صالح محصولی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تولید انواع سرکه های طبیعی و ارگانیک از میوه مرکبات ، سبزیجات ، صیفیجات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طب سنتی و گیاهان دارویی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45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مهندس خواجه</a:t>
                      </a:r>
                      <a:r>
                        <a:rPr lang="fa-IR" baseline="0" dirty="0" smtClean="0"/>
                        <a:t> ای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پرورش و تکثیر تمساح و استفاده از خون تمساح برای بیماری های خاص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بالینی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774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حسن امیر سالاری – وحید</a:t>
                      </a:r>
                      <a:r>
                        <a:rPr lang="fa-IR" baseline="0" dirty="0" smtClean="0"/>
                        <a:t> سعادتمند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کاتتر توراسنتز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تجهیزات پزشکی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014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فرزاد رحمانیان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پانسمان پنوموتوراکس </a:t>
                      </a:r>
                    </a:p>
                    <a:p>
                      <a:pPr rtl="1"/>
                      <a:endParaRPr kumimoji="0" lang="fa-I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بالینی</a:t>
                      </a:r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5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4" y="0"/>
            <a:ext cx="8279766" cy="106677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fa-IR" sz="2800" dirty="0" smtClean="0">
                <a:solidFill>
                  <a:srgbClr val="C00000"/>
                </a:solidFill>
                <a:cs typeface="2  Titr" pitchFamily="2" charset="-78"/>
              </a:rPr>
              <a:t>شرکت تعاونی  دانش بنیان</a:t>
            </a:r>
            <a:r>
              <a:rPr lang="fa-IR" sz="2800" dirty="0">
                <a:solidFill>
                  <a:srgbClr val="C00000"/>
                </a:solidFill>
                <a:cs typeface="2  Titr" pitchFamily="2" charset="-78"/>
              </a:rPr>
              <a:t> </a:t>
            </a:r>
            <a:r>
              <a:rPr lang="fa-IR" sz="2800" dirty="0" smtClean="0">
                <a:solidFill>
                  <a:srgbClr val="C00000"/>
                </a:solidFill>
                <a:cs typeface="2  Titr" pitchFamily="2" charset="-78"/>
              </a:rPr>
              <a:t>نادرطب گستران جنوب</a:t>
            </a:r>
            <a:endParaRPr lang="en-US" sz="2800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833" y="3147271"/>
            <a:ext cx="5500726" cy="4962856"/>
          </a:xfrm>
        </p:spPr>
        <p:txBody>
          <a:bodyPr>
            <a:normAutofit/>
          </a:bodyPr>
          <a:lstStyle/>
          <a:p>
            <a:pPr lvl="1" algn="r" rtl="1"/>
            <a:r>
              <a:rPr lang="fa-IR" sz="2400" b="1" cap="all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ترالی </a:t>
            </a:r>
            <a:r>
              <a:rPr lang="fa-IR" sz="2400" b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شستشو و پانسمان </a:t>
            </a:r>
            <a:r>
              <a:rPr lang="fa-IR" sz="2400" b="1" cap="all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اتوماتیک</a:t>
            </a:r>
          </a:p>
          <a:p>
            <a:pPr lvl="1" algn="r" rtl="1"/>
            <a:endParaRPr lang="fa-IR" sz="2400" b="1" cap="all" dirty="0">
              <a:ln w="500">
                <a:solidFill>
                  <a:srgbClr val="F4E7ED">
                    <a:shade val="10000"/>
                    <a:satMod val="135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a typeface="+mj-ea"/>
              <a:cs typeface="2  Titr" pitchFamily="2" charset="-78"/>
            </a:endParaRPr>
          </a:p>
          <a:p>
            <a:pPr lvl="1" algn="r" rtl="1"/>
            <a:r>
              <a:rPr lang="fa-IR" sz="2400" b="1" cap="all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روبات کشش دهنده  پای بیمار حین عمل</a:t>
            </a:r>
          </a:p>
          <a:p>
            <a:pPr lvl="1" algn="r" rtl="1"/>
            <a:endParaRPr lang="fa-IR" sz="2400" b="1" cap="all" dirty="0" smtClean="0">
              <a:ln w="500">
                <a:solidFill>
                  <a:srgbClr val="F4E7ED">
                    <a:shade val="10000"/>
                    <a:satMod val="135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a typeface="+mj-ea"/>
              <a:cs typeface="2  Titr" pitchFamily="2" charset="-78"/>
            </a:endParaRPr>
          </a:p>
          <a:p>
            <a:pPr lvl="1" algn="r" rtl="1"/>
            <a:r>
              <a:rPr lang="fa-IR" sz="2400" b="1" cap="all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نگهدارنده </a:t>
            </a:r>
            <a:r>
              <a:rPr lang="fa-IR" sz="2400" b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بیمار در وضعیت به </a:t>
            </a:r>
            <a:r>
              <a:rPr lang="fa-IR" sz="2400" b="1" cap="all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پهلو</a:t>
            </a:r>
          </a:p>
          <a:p>
            <a:pPr lvl="1" algn="r" rtl="1"/>
            <a:endParaRPr lang="fa-IR" sz="2400" b="1" cap="all" dirty="0" smtClean="0">
              <a:ln w="500">
                <a:solidFill>
                  <a:srgbClr val="F4E7ED">
                    <a:shade val="10000"/>
                    <a:satMod val="135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a typeface="+mj-ea"/>
              <a:cs typeface="2  Titr" pitchFamily="2" charset="-78"/>
            </a:endParaRPr>
          </a:p>
          <a:p>
            <a:pPr lvl="1" algn="r" rtl="1"/>
            <a:r>
              <a:rPr lang="fa-IR" sz="2400" b="1" cap="all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تورنیکت دیجیتال هوشمند با قایلیت حمل </a:t>
            </a:r>
            <a:r>
              <a:rPr lang="fa-IR" sz="2400" b="1" cap="all" dirty="0" smtClean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a typeface="+mj-ea"/>
                <a:cs typeface="2  Titr" pitchFamily="2" charset="-78"/>
              </a:rPr>
              <a:t>و نقل </a:t>
            </a:r>
            <a:endParaRPr lang="en-US" sz="2400" b="1" cap="all" dirty="0">
              <a:ln w="500">
                <a:solidFill>
                  <a:srgbClr val="F4E7ED">
                    <a:shade val="10000"/>
                    <a:satMod val="135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ea typeface="+mj-ea"/>
              <a:cs typeface="2  Tit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942" y="1066772"/>
            <a:ext cx="3906981" cy="16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0 900.t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" y="408296"/>
            <a:ext cx="5463654" cy="6071240"/>
          </a:xfrm>
        </p:spPr>
      </p:pic>
      <p:pic>
        <p:nvPicPr>
          <p:cNvPr id="3" name="Content Placeholder 6" descr="SKMBT_C25312080512240_0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896" y="381000"/>
            <a:ext cx="1704340" cy="2619372"/>
          </a:xfrm>
          <a:prstGeom prst="rect">
            <a:avLst/>
          </a:prstGeom>
        </p:spPr>
      </p:pic>
      <p:pic>
        <p:nvPicPr>
          <p:cNvPr id="4" name="Content Placeholder 4" descr="Image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242" y="266700"/>
            <a:ext cx="1885950" cy="2743200"/>
          </a:xfrm>
          <a:prstGeom prst="rect">
            <a:avLst/>
          </a:prstGeom>
        </p:spPr>
      </p:pic>
      <p:pic>
        <p:nvPicPr>
          <p:cNvPr id="5" name="Content Placeholder 4" descr="1 001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144" y="3357562"/>
            <a:ext cx="1732806" cy="2640466"/>
          </a:xfrm>
          <a:prstGeom prst="rect">
            <a:avLst/>
          </a:prstGeom>
        </p:spPr>
      </p:pic>
      <p:pic>
        <p:nvPicPr>
          <p:cNvPr id="7" name="Content Placeholder 5" descr="Image_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20" y="3407268"/>
            <a:ext cx="1714480" cy="25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30" y="274638"/>
            <a:ext cx="8073339" cy="6352585"/>
          </a:xfrm>
        </p:spPr>
      </p:pic>
    </p:spTree>
    <p:extLst>
      <p:ext uri="{BB962C8B-B14F-4D97-AF65-F5344CB8AC3E}">
        <p14:creationId xmlns:p14="http://schemas.microsoft.com/office/powerpoint/2010/main" val="2544008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30" y="374469"/>
            <a:ext cx="8073339" cy="634700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253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3" y="274639"/>
            <a:ext cx="8073339" cy="62642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19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cs typeface="2  Titr" pitchFamily="2" charset="-78"/>
              </a:rPr>
              <a:t>نگهدارنده بیمار در وضعیت به پهلو ( لترال ) </a:t>
            </a:r>
            <a:endParaRPr lang="fa-IR" sz="3200" dirty="0">
              <a:cs typeface="2  Titr" pitchFamily="2" charset="-78"/>
            </a:endParaRPr>
          </a:p>
        </p:txBody>
      </p:sp>
      <p:pic>
        <p:nvPicPr>
          <p:cNvPr id="8" name="Content Placeholder 7" descr="20140301_184451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1500174"/>
            <a:ext cx="4498975" cy="5357825"/>
          </a:xfrm>
        </p:spPr>
      </p:pic>
      <p:pic>
        <p:nvPicPr>
          <p:cNvPr id="10" name="Content Placeholder 6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060" y="2057400"/>
            <a:ext cx="2297496" cy="32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7" descr="SKMBT_C25312080512240_0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14556" y="2057400"/>
            <a:ext cx="2257444" cy="335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5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2766" y="2130425"/>
            <a:ext cx="4835434" cy="2946672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dirty="0" smtClean="0"/>
              <a:t>به استناد رأی صادره در دویست و چهل و یکمین شورای گسترش دانشگاه های علوم پزشکی ، مورخ 93/8/25 با تأسیس مرکز رشد فناوری سلامت دانشگاه علوم پزشکی جهرم موافقت به عمل آمد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5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85794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cs typeface="2  Titr" pitchFamily="2" charset="-78"/>
              </a:rPr>
              <a:t>تورنیکت دیجیتال هوشمند با قایلیت حمل و نقل </a:t>
            </a:r>
            <a:endParaRPr lang="fa-IR" sz="2800" dirty="0">
              <a:cs typeface="2  Titr" pitchFamily="2" charset="-78"/>
            </a:endParaRPr>
          </a:p>
        </p:txBody>
      </p:sp>
      <p:pic>
        <p:nvPicPr>
          <p:cNvPr id="6" name="Content Placeholder 7" descr="20131212_2328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000" y="1821658"/>
            <a:ext cx="3643337" cy="3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Untitled-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4600" y="2124300"/>
            <a:ext cx="2209800" cy="340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اداره کل تجهیزات پزشک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23200" y="2124300"/>
            <a:ext cx="2301400" cy="33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9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C00000"/>
                </a:solidFill>
                <a:cs typeface="2  Titr" pitchFamily="2" charset="-78"/>
              </a:rPr>
              <a:t>شرکت تعاونی دانش بنیان آماج طب پارس </a:t>
            </a:r>
            <a:endParaRPr lang="en-US" sz="2800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235" y="1667301"/>
            <a:ext cx="3200400" cy="4715184"/>
          </a:xfrm>
        </p:spPr>
        <p:txBody>
          <a:bodyPr>
            <a:normAutofit/>
          </a:bodyPr>
          <a:lstStyle/>
          <a:p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طراحی و ساخت تخت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C-ARM</a:t>
            </a:r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 اتاق </a:t>
            </a: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عمل</a:t>
            </a:r>
          </a:p>
          <a:p>
            <a:pPr marL="0" indent="0">
              <a:buNone/>
            </a:pPr>
            <a:endParaRPr lang="fa-I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  <a:p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میز مخصوص دستگاه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 C – ARM </a:t>
            </a:r>
            <a:endParaRPr lang="fa-I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  <a:p>
            <a:pPr>
              <a:buNone/>
            </a:pPr>
            <a:endParaRPr lang="fa-I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  <a:p>
            <a:endParaRPr lang="en-US" dirty="0"/>
          </a:p>
        </p:txBody>
      </p:sp>
      <p:pic>
        <p:nvPicPr>
          <p:cNvPr id="4" name="Picture 3" descr="IMAG14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880144"/>
            <a:ext cx="3139759" cy="1879979"/>
          </a:xfrm>
          <a:prstGeom prst="rect">
            <a:avLst/>
          </a:prstGeom>
        </p:spPr>
      </p:pic>
      <p:pic>
        <p:nvPicPr>
          <p:cNvPr id="5" name="Picture 2" descr="D:\mohamad\ثبت شده\mohamad naderyzade\اختراع\Untitled-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15286"/>
            <a:ext cx="1752600" cy="240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6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5669" y="4572000"/>
            <a:ext cx="2167992" cy="18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IMAG150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2200" y="4392337"/>
            <a:ext cx="2719047" cy="20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SKMBT_C25312080512240_00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221171"/>
            <a:ext cx="1771615" cy="2385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72" y="-137846"/>
            <a:ext cx="1816470" cy="191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rgbClr val="C00000"/>
                </a:solidFill>
                <a:cs typeface="2  Titr" pitchFamily="2" charset="-78"/>
              </a:rPr>
              <a:t>شرکت  مهدا طب آسیا</a:t>
            </a:r>
            <a:endParaRPr lang="en-US" sz="2800" b="1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84" y="1428736"/>
            <a:ext cx="8572560" cy="857256"/>
          </a:xfrm>
        </p:spPr>
        <p:txBody>
          <a:bodyPr>
            <a:normAutofit fontScale="92500"/>
          </a:bodyPr>
          <a:lstStyle/>
          <a:p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Jadid" pitchFamily="2" charset="-78"/>
              </a:rPr>
              <a:t>دستگاه الکترومکانیکی هشداردهنده و مسدود کننده لوله سرم  </a:t>
            </a:r>
          </a:p>
          <a:p>
            <a:endParaRPr lang="fa-I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  <a:p>
            <a:endParaRPr lang="fa-I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  <a:p>
            <a:pPr>
              <a:buNone/>
            </a:pPr>
            <a:endParaRPr lang="fa-I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Jadid" pitchFamily="2" charset="-78"/>
            </a:endParaRPr>
          </a:p>
          <a:p>
            <a:endParaRPr lang="en-US" dirty="0"/>
          </a:p>
        </p:txBody>
      </p:sp>
      <p:pic>
        <p:nvPicPr>
          <p:cNvPr id="1027" name="Picture 3" descr="C:\Users\Persian\Desktop\New folder\عکس نمونه تجاری\DSC061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714620"/>
            <a:ext cx="4381398" cy="3286048"/>
          </a:xfrm>
          <a:prstGeom prst="rect">
            <a:avLst/>
          </a:prstGeom>
          <a:noFill/>
        </p:spPr>
      </p:pic>
      <p:pic>
        <p:nvPicPr>
          <p:cNvPr id="7" name="Picture 6" descr="IMAGE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643182"/>
            <a:ext cx="2338474" cy="32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" y="2650629"/>
            <a:ext cx="4040188" cy="360741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816" y="2174875"/>
            <a:ext cx="3054193" cy="3951288"/>
          </a:xfrm>
        </p:spPr>
      </p:pic>
    </p:spTree>
    <p:extLst>
      <p:ext uri="{BB962C8B-B14F-4D97-AF65-F5344CB8AC3E}">
        <p14:creationId xmlns:p14="http://schemas.microsoft.com/office/powerpoint/2010/main" val="606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شرکت ایده پردازان سبز جنوب</a:t>
            </a:r>
            <a:endParaRPr lang="fa-IR" dirty="0"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b="1" dirty="0" smtClean="0">
                <a:cs typeface="2  Titr" pitchFamily="2" charset="-78"/>
              </a:rPr>
              <a:t>دستگاه رنگ آمیزی کننده اسلاید های آزمایشگاهی ( پاتولوژی ، سیتولوژی و میکروبیولوژی ) با فناوری ظروف متحرک</a:t>
            </a:r>
            <a:endParaRPr lang="en-US" sz="2000" dirty="0" smtClean="0">
              <a:cs typeface="2  Titr" pitchFamily="2" charset="-78"/>
            </a:endParaRPr>
          </a:p>
          <a:p>
            <a:endParaRPr lang="fa-IR" sz="2000" dirty="0">
              <a:cs typeface="2  Titr" pitchFamily="2" charset="-78"/>
            </a:endParaRPr>
          </a:p>
        </p:txBody>
      </p:sp>
      <p:pic>
        <p:nvPicPr>
          <p:cNvPr id="5" name="Picture 4" descr="20140910_0916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786034"/>
            <a:ext cx="585791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tx2"/>
                </a:solidFill>
                <a:cs typeface="2  Titr" pitchFamily="2" charset="-78"/>
              </a:rPr>
              <a:t>واحد تعمیرات </a:t>
            </a:r>
            <a:endParaRPr lang="fa-IR" dirty="0"/>
          </a:p>
        </p:txBody>
      </p:sp>
      <p:pic>
        <p:nvPicPr>
          <p:cNvPr id="7" name="Content Placeholder 6" descr="20140621_225738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9" y="1214422"/>
            <a:ext cx="3524275" cy="2643206"/>
          </a:xfrm>
        </p:spPr>
      </p:pic>
      <p:pic>
        <p:nvPicPr>
          <p:cNvPr id="8" name="Content Placeholder 7" descr="20140621_22581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1214423"/>
            <a:ext cx="3428992" cy="2571744"/>
          </a:xfrm>
        </p:spPr>
      </p:pic>
      <p:pic>
        <p:nvPicPr>
          <p:cNvPr id="9" name="Picture 8" descr="20140621_22584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3857604"/>
            <a:ext cx="4000528" cy="300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/>
              <a:t>دستگاه استریل کننده  آب  و شستشوی لوله های تجهیزات پزشکی 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35114"/>
            <a:ext cx="4040188" cy="48212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859" y="1466125"/>
            <a:ext cx="3784106" cy="495921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27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04503"/>
            <a:ext cx="8238027" cy="6616971"/>
          </a:xfrm>
        </p:spPr>
      </p:pic>
    </p:spTree>
    <p:extLst>
      <p:ext uri="{BB962C8B-B14F-4D97-AF65-F5344CB8AC3E}">
        <p14:creationId xmlns:p14="http://schemas.microsoft.com/office/powerpoint/2010/main" val="1049727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30" y="174172"/>
            <a:ext cx="8073339" cy="64443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81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" name="Content Placeholder 7" descr="20140909_215542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37" y="212472"/>
            <a:ext cx="8658775" cy="6304705"/>
          </a:xfrm>
        </p:spPr>
      </p:pic>
    </p:spTree>
    <p:extLst>
      <p:ext uri="{BB962C8B-B14F-4D97-AF65-F5344CB8AC3E}">
        <p14:creationId xmlns:p14="http://schemas.microsoft.com/office/powerpoint/2010/main" val="42567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 descr="20140909_21522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920875"/>
            <a:ext cx="3782050" cy="4433888"/>
          </a:xfrm>
        </p:spPr>
      </p:pic>
      <p:pic>
        <p:nvPicPr>
          <p:cNvPr id="5" name="Content Placeholder 4" descr="20140909_21505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000240"/>
            <a:ext cx="4038600" cy="4429156"/>
          </a:xfrm>
        </p:spPr>
      </p:pic>
    </p:spTree>
    <p:extLst>
      <p:ext uri="{BB962C8B-B14F-4D97-AF65-F5344CB8AC3E}">
        <p14:creationId xmlns:p14="http://schemas.microsoft.com/office/powerpoint/2010/main" val="30960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5" y="429078"/>
            <a:ext cx="7903029" cy="59272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72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23" y="592183"/>
            <a:ext cx="7471532" cy="56036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99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Content Placeholder 6" descr="20131224_09420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7859"/>
            <a:ext cx="9358346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8363135" flipV="1">
            <a:off x="3853369" y="1054099"/>
            <a:ext cx="5697165" cy="1999961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accent1"/>
                </a:solidFill>
                <a:cs typeface="2  Titr" pitchFamily="2" charset="-78"/>
              </a:rPr>
              <a:t>کارگاه مرکز رشد فناوری سلامت </a:t>
            </a:r>
          </a:p>
          <a:p>
            <a:pPr algn="ctr"/>
            <a:r>
              <a:rPr lang="fa-IR" sz="2800" dirty="0" smtClean="0">
                <a:solidFill>
                  <a:schemeClr val="accent1"/>
                </a:solidFill>
                <a:cs typeface="2  Titr" pitchFamily="2" charset="-78"/>
              </a:rPr>
              <a:t> شهرک صنعتی جهرم </a:t>
            </a:r>
            <a:endParaRPr lang="fa-IR" sz="2800" dirty="0">
              <a:solidFill>
                <a:schemeClr val="accent1"/>
              </a:solidFill>
              <a:cs typeface="2  Titr" pitchFamily="2" charset="-78"/>
            </a:endParaRPr>
          </a:p>
        </p:txBody>
      </p:sp>
      <p:pic>
        <p:nvPicPr>
          <p:cNvPr id="8" name="Content Placeholder 7" descr="20131224_09432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338"/>
            <a:ext cx="4929190" cy="4286256"/>
          </a:xfrm>
        </p:spPr>
      </p:pic>
    </p:spTree>
    <p:extLst>
      <p:ext uri="{BB962C8B-B14F-4D97-AF65-F5344CB8AC3E}">
        <p14:creationId xmlns:p14="http://schemas.microsoft.com/office/powerpoint/2010/main" val="39186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48" y="520518"/>
            <a:ext cx="7781109" cy="58358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Copyright © 2008 - 2012 managementstudyguide.com. All rights reserved.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1352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1d9f84c3a5b1590212abe75de8a6ce3e65dcf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6048</TotalTime>
  <Words>665</Words>
  <Application>Microsoft Office PowerPoint</Application>
  <PresentationFormat>On-screen Show (4:3)</PresentationFormat>
  <Paragraphs>114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PGothic</vt:lpstr>
      <vt:lpstr>2  Titr</vt:lpstr>
      <vt:lpstr>Arial</vt:lpstr>
      <vt:lpstr>B Jadid</vt:lpstr>
      <vt:lpstr>B Nazanin</vt:lpstr>
      <vt:lpstr>Calibri</vt:lpstr>
      <vt:lpstr>Times New Roman</vt:lpstr>
      <vt:lpstr>Zar</vt:lpstr>
      <vt:lpstr>Office Theme</vt:lpstr>
      <vt:lpstr>PowerPoint Presentation</vt:lpstr>
      <vt:lpstr>PowerPoint Presentation</vt:lpstr>
      <vt:lpstr>به استناد رأی صادره در دویست و چهل و یکمین شورای گسترش دانشگاه های علوم پزشکی ، مورخ 93/8/25 با تأسیس مرکز رشد فناوری سلامت دانشگاه علوم پزشکی جهرم موافقت به عمل آمد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شرکتهای تحت پوشش مرکز رشد فناوری سلامت </vt:lpstr>
      <vt:lpstr>شرکتهای تحت پوشش مرکز رشد فناوری سلامت</vt:lpstr>
      <vt:lpstr>شرکتهای در حال ثبت مرکز رشد فناوری سلامت</vt:lpstr>
      <vt:lpstr>شرکت تعاونی  دانش بنیان نادرطب گستران جنوب</vt:lpstr>
      <vt:lpstr>PowerPoint Presentation</vt:lpstr>
      <vt:lpstr>PowerPoint Presentation</vt:lpstr>
      <vt:lpstr>PowerPoint Presentation</vt:lpstr>
      <vt:lpstr>PowerPoint Presentation</vt:lpstr>
      <vt:lpstr>نگهدارنده بیمار در وضعیت به پهلو ( لترال ) </vt:lpstr>
      <vt:lpstr>تورنیکت دیجیتال هوشمند با قایلیت حمل و نقل </vt:lpstr>
      <vt:lpstr>شرکت تعاونی دانش بنیان آماج طب پارس </vt:lpstr>
      <vt:lpstr>شرکت  مهدا طب آسیا</vt:lpstr>
      <vt:lpstr>PowerPoint Presentation</vt:lpstr>
      <vt:lpstr>شرکت ایده پردازان سبز جنوب</vt:lpstr>
      <vt:lpstr>واحد تعمیرات </vt:lpstr>
      <vt:lpstr>دستگاه استریل کننده  آب  و شستشوی لوله های تجهیزات پزشکی </vt:lpstr>
      <vt:lpstr>PowerPoint Presentation</vt:lpstr>
      <vt:lpstr>PowerPoint Presentation</vt:lpstr>
    </vt:vector>
  </TitlesOfParts>
  <Company>State University of Malang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excellent R.Florendia</dc:creator>
  <cp:lastModifiedBy>Mansoreh Elhamifar</cp:lastModifiedBy>
  <cp:revision>361</cp:revision>
  <dcterms:created xsi:type="dcterms:W3CDTF">2011-05-28T09:29:49Z</dcterms:created>
  <dcterms:modified xsi:type="dcterms:W3CDTF">2023-12-26T09:15:52Z</dcterms:modified>
</cp:coreProperties>
</file>